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65" r:id="rId5"/>
    <p:sldId id="273" r:id="rId6"/>
    <p:sldId id="289" r:id="rId7"/>
    <p:sldId id="292" r:id="rId8"/>
    <p:sldId id="291" r:id="rId9"/>
    <p:sldId id="290" r:id="rId10"/>
    <p:sldId id="286" r:id="rId11"/>
    <p:sldId id="277" r:id="rId12"/>
    <p:sldId id="288" r:id="rId13"/>
    <p:sldId id="280" r:id="rId14"/>
    <p:sldId id="279" r:id="rId15"/>
    <p:sldId id="281" r:id="rId16"/>
    <p:sldId id="284" r:id="rId17"/>
    <p:sldId id="282" r:id="rId18"/>
    <p:sldId id="283" r:id="rId19"/>
    <p:sldId id="285" r:id="rId20"/>
    <p:sldId id="287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95" autoAdjust="0"/>
  </p:normalViewPr>
  <p:slideViewPr>
    <p:cSldViewPr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55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356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47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xF2kXAwjX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JQVNv5GfOBQ&amp;feature=player_embedd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YPcsUVgT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INMRwZqET1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maken.wikiwijs.nl/userfiles/793ee466c926f1ed6f341e62dba2991fb0265f30.pptx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Plantenteelt </a:t>
            </a:r>
            <a:r>
              <a:rPr lang="nl-NL" dirty="0" err="1" smtClean="0"/>
              <a:t>vakdag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05658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2748577"/>
            <a:ext cx="3686175" cy="13608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Kwaliteit leveren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66489"/>
            <a:ext cx="2824346" cy="244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73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Kwaliteit leveren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49579"/>
            <a:ext cx="7200800" cy="25819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65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Voorkennis: 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Welke hulpmiddelen kunnen je helpen bij het oogsten?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Wat weet je al van transportsystemen?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880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Theorie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66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Hulpmiddelen die kunnen helpen bij het oogsten.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96147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21" y="3404911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04911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04911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520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Transportsystemen.</a:t>
            </a:r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Planten op de kar laden</a:t>
            </a:r>
            <a:endParaRPr lang="nl-NL" dirty="0" smtClean="0"/>
          </a:p>
          <a:p>
            <a:pPr marL="393192" lvl="1" indent="0">
              <a:buNone/>
            </a:pPr>
            <a:r>
              <a:rPr lang="nl-NL" dirty="0" smtClean="0">
                <a:hlinkClick r:id="rId4"/>
              </a:rPr>
              <a:t>Transport door de hele kas</a:t>
            </a: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71723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484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Verplanten grote bomen:</a:t>
            </a:r>
          </a:p>
          <a:p>
            <a:pPr marL="393192" lvl="1" indent="0">
              <a:buNone/>
            </a:pPr>
            <a:r>
              <a:rPr lang="nl-NL" dirty="0" err="1" smtClean="0">
                <a:hlinkClick r:id="rId3"/>
              </a:rPr>
              <a:t>Fagus</a:t>
            </a:r>
            <a:endParaRPr lang="nl-NL" dirty="0" smtClean="0"/>
          </a:p>
          <a:p>
            <a:pPr marL="393192" lvl="1" indent="0">
              <a:buNone/>
            </a:pPr>
            <a:r>
              <a:rPr lang="nl-NL" dirty="0" err="1" smtClean="0">
                <a:hlinkClick r:id="rId4"/>
              </a:rPr>
              <a:t>Quercus</a:t>
            </a:r>
            <a:r>
              <a:rPr lang="nl-NL" dirty="0" smtClean="0">
                <a:hlinkClick r:id="rId4"/>
              </a:rPr>
              <a:t> </a:t>
            </a:r>
            <a:r>
              <a:rPr lang="nl-NL" dirty="0" err="1" smtClean="0">
                <a:hlinkClick r:id="rId4"/>
              </a:rPr>
              <a:t>palustris</a:t>
            </a:r>
            <a:endParaRPr lang="nl-NL" dirty="0" smtClean="0"/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298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Evaluatie/reflectie: Kwaliteit leveren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ging er goed en kan de volgende keer beter?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228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891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Wat hebben we vorige week gedaan?</a:t>
            </a: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69744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6382"/>
            <a:ext cx="3971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77" y="4581128"/>
            <a:ext cx="2808734" cy="189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89" y="4848442"/>
            <a:ext cx="3363252" cy="105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359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Leuke plaatjes over boomomtrek.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45529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587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Leuke plaatjes over boomomtrek.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72" y="2657474"/>
            <a:ext cx="36385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591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Leuke plaatjes over boomomtrek.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61" y="3140968"/>
            <a:ext cx="46672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591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Leuke plaatjes over boomomtrek.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11" y="2839038"/>
            <a:ext cx="48291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591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BPV opdracht van de vorige week…..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72128"/>
            <a:ext cx="3132187" cy="317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071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8800" dirty="0" smtClean="0"/>
              <a:t>      </a:t>
            </a:r>
            <a:r>
              <a:rPr lang="nl-NL" sz="8800" smtClean="0"/>
              <a:t>Les 2</a:t>
            </a:r>
            <a:endParaRPr lang="nl-NL" sz="8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2400" b="1" dirty="0" smtClean="0"/>
              <a:t>Planning </a:t>
            </a:r>
            <a:r>
              <a:rPr lang="nl-NL" sz="2400" b="1" dirty="0" smtClean="0"/>
              <a:t>les 2</a:t>
            </a:r>
            <a:endParaRPr lang="nl-NL" sz="2400" b="1" dirty="0" smtClean="0"/>
          </a:p>
          <a:p>
            <a:pPr marL="109728" indent="0">
              <a:buNone/>
            </a:pPr>
            <a:endParaRPr lang="nl-NL" sz="2400" b="1" dirty="0" smtClean="0"/>
          </a:p>
          <a:p>
            <a:pPr marL="109728" indent="0">
              <a:buNone/>
            </a:pPr>
            <a:r>
              <a:rPr lang="nl-NL" sz="2000" dirty="0" smtClean="0"/>
              <a:t>11:00 Aftrap; terugblik en theorie over de les van vandaag.</a:t>
            </a:r>
          </a:p>
          <a:p>
            <a:pPr marL="109728" indent="0">
              <a:buNone/>
            </a:pPr>
            <a:r>
              <a:rPr lang="nl-NL" sz="2000" dirty="0" smtClean="0"/>
              <a:t>11:30 Aan de slag met de opdrachten van lesbrief 2</a:t>
            </a:r>
          </a:p>
          <a:p>
            <a:pPr marL="109728" indent="0">
              <a:buNone/>
            </a:pPr>
            <a:r>
              <a:rPr lang="nl-NL" sz="2000" dirty="0" smtClean="0"/>
              <a:t>12:00 Plantenkennis 1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5 planten.</a:t>
            </a:r>
          </a:p>
          <a:p>
            <a:pPr marL="109728" indent="0">
              <a:buNone/>
            </a:pPr>
            <a:r>
              <a:rPr lang="nl-NL" sz="2000" dirty="0" smtClean="0"/>
              <a:t>12:30 Zelf werken aan opdrachten en plantenkennis.</a:t>
            </a:r>
          </a:p>
          <a:p>
            <a:pPr marL="109728" indent="0">
              <a:buNone/>
            </a:pPr>
            <a:r>
              <a:rPr lang="nl-NL" sz="2000" dirty="0" smtClean="0"/>
              <a:t>13:00 Pauze</a:t>
            </a:r>
          </a:p>
          <a:p>
            <a:pPr marL="109728" indent="0">
              <a:buNone/>
            </a:pPr>
            <a:r>
              <a:rPr lang="nl-NL" sz="2000" dirty="0" smtClean="0"/>
              <a:t>13:30 Praktijk.</a:t>
            </a:r>
          </a:p>
          <a:p>
            <a:pPr marL="109728" indent="0">
              <a:buNone/>
            </a:pPr>
            <a:r>
              <a:rPr lang="nl-NL" sz="2000" dirty="0" smtClean="0"/>
              <a:t>15:15 Logboek invullen en evaluatie.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1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3B8868-46BA-47A8-AABE-29FE0F5E5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3EDD79-25B6-4730-B44B-2BF914B38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A50B8-83DD-43C9-8153-E20E0488C34B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708</TotalTime>
  <Words>212</Words>
  <Application>Microsoft Office PowerPoint</Application>
  <PresentationFormat>Diavoorstelling (4:3)</PresentationFormat>
  <Paragraphs>110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Plantenteelt vakdag</vt:lpstr>
      <vt:lpstr>Terugblik les 1</vt:lpstr>
      <vt:lpstr>Terugblik les 1</vt:lpstr>
      <vt:lpstr>Terugblik les 1</vt:lpstr>
      <vt:lpstr>Terugblik les 1</vt:lpstr>
      <vt:lpstr>Terugblik les 1</vt:lpstr>
      <vt:lpstr>Terugblik les 1</vt:lpstr>
      <vt:lpstr>PowerPoint-presentatie</vt:lpstr>
      <vt:lpstr>PowerPoint-presentatie</vt:lpstr>
      <vt:lpstr>Les 2</vt:lpstr>
      <vt:lpstr>Les 2</vt:lpstr>
      <vt:lpstr>Les 2</vt:lpstr>
      <vt:lpstr>Les 2</vt:lpstr>
      <vt:lpstr>Les 2</vt:lpstr>
      <vt:lpstr>Les 2</vt:lpstr>
      <vt:lpstr>Les 2</vt:lpstr>
      <vt:lpstr>Les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laptop</cp:lastModifiedBy>
  <cp:revision>96</cp:revision>
  <dcterms:created xsi:type="dcterms:W3CDTF">2013-12-03T16:07:15Z</dcterms:created>
  <dcterms:modified xsi:type="dcterms:W3CDTF">2016-06-06T12:09:39Z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